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57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74" r:id="rId13"/>
    <p:sldId id="283" r:id="rId14"/>
    <p:sldId id="267" r:id="rId15"/>
    <p:sldId id="268" r:id="rId16"/>
    <p:sldId id="275" r:id="rId17"/>
    <p:sldId id="269" r:id="rId18"/>
    <p:sldId id="270" r:id="rId19"/>
    <p:sldId id="271" r:id="rId20"/>
    <p:sldId id="272" r:id="rId21"/>
    <p:sldId id="273" r:id="rId22"/>
    <p:sldId id="276" r:id="rId23"/>
    <p:sldId id="277" r:id="rId24"/>
    <p:sldId id="279" r:id="rId25"/>
    <p:sldId id="281" r:id="rId26"/>
    <p:sldId id="282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583254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92D050"/>
                </a:solidFill>
                <a:latin typeface="Bookman Old Style" pitchFamily="18" charset="0"/>
              </a:rPr>
              <a:t>«Воспитание в коллективе, через коллектив, с помощью специально организованного коллектива»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Bookman Old Style" pitchFamily="18" charset="0"/>
              </a:rPr>
              <a:t>А.С. Макаренко 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Выступление КСО площадка\gsaAf0y0Y4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14290"/>
            <a:ext cx="4786346" cy="6381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Admin\Desktop\Выступление КСО площадка\0DNhvo5NA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500858" cy="6384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C:\Users\Admin\Desktop\Выступление КСО площадка\ylNWBaRsGx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0"/>
            <a:ext cx="3288408" cy="6800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Выступление КСО площадка\vKuetE6FBn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01122" cy="6382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Admin\Desktop\Выступление КСО площадка\JTfLRvH7xO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7133"/>
            <a:ext cx="8786874" cy="6590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Выступление КСО площадка\kGjx83sRgw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40" y="857232"/>
            <a:ext cx="8763062" cy="49292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Admin\Desktop\Выступление КСО площадка\t3xVi9HZ6f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4383" y="53156"/>
            <a:ext cx="5103633" cy="680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Admin\Desktop\Выступление КСО площадка\AzI0ijmXLJg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714356"/>
            <a:ext cx="8681160" cy="48831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Выступление КСО площадка\4aoyo-0xe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642918"/>
            <a:ext cx="8596362" cy="4835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C:\Users\Admin\Desktop\Выступление КСО площадка\bFJA1dQHC2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4" cy="6322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643998" cy="1511288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92D050"/>
                </a:solidFill>
                <a:latin typeface="Bookman Old Style" pitchFamily="18" charset="0"/>
              </a:rPr>
              <a:t>Летнее путешествие в мир славян</a:t>
            </a:r>
            <a:endParaRPr lang="ru-RU" sz="5400" b="1" i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8731311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Admin\Desktop\Выступление КСО площадка\aYLRgfF0ar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82058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4" name="Picture 4" descr="C:\Users\Admin\Desktop\Выступление КСО площадка\ruFAiGVkAe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858180" cy="6470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875949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5583254"/>
          </a:xfrm>
        </p:spPr>
        <p:txBody>
          <a:bodyPr>
            <a:normAutofit/>
          </a:bodyPr>
          <a:lstStyle/>
          <a:p>
            <a:pPr algn="r"/>
            <a:r>
              <a:rPr lang="ru-RU" b="1" i="1" dirty="0" smtClean="0">
                <a:solidFill>
                  <a:srgbClr val="92D050"/>
                </a:solidFill>
                <a:latin typeface="Bookman Old Style" pitchFamily="18" charset="0"/>
              </a:rPr>
              <a:t>«Воспитание в коллективе, через коллектив, с помощью специально организованного коллектива»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latin typeface="Bookman Old Style" pitchFamily="18" charset="0"/>
              </a:rPr>
              <a:t>А.С. Макаренко </a:t>
            </a:r>
            <a:endParaRPr lang="ru-RU" b="1" i="1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186766" cy="5626121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ФГОС . Пункт 1 «Общие положения».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«Федеральный государственный стандарт основного общего образования обеспечивает условия создания социальной ситуации развития обучающихся, обеспечивающей их социальную самоидентификацию посредством личностно значимой деятельности.»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82025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3" name="Picture 3" descr="C:\Users\Admin\Desktop\Выступление КСО площадка\изображение_viber_2022-11-01_22-23-20-3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642918"/>
            <a:ext cx="8558583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186766" cy="928694"/>
          </a:xfrm>
        </p:spPr>
        <p:txBody>
          <a:bodyPr/>
          <a:lstStyle/>
          <a:p>
            <a:r>
              <a:rPr lang="ru-RU" b="1" i="1" dirty="0" smtClean="0">
                <a:solidFill>
                  <a:srgbClr val="92D050"/>
                </a:solidFill>
                <a:latin typeface="Bookman Old Style" pitchFamily="18" charset="0"/>
              </a:rPr>
              <a:t>Результаты:</a:t>
            </a:r>
            <a:endParaRPr lang="ru-RU" b="1" i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86808" cy="5214974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100% учащихся приняли участие в деятельности летней площадки в формате КСО (в разновозрастных группах);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100% посетили мероприятия с участием ЦСДК, библиотеки, участкового МО МВД России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Балахтинский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ПП 2»;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100% детей вовлечены в мероприятия патриотической направленности;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30% детей приняли участие в экскурсиях и походах;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100% приняли участие в модулях и 37% в программах дополнительного образования;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100% детей вовлечены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общелагерные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события в формате КТД;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10% детей самостоятельно подготовили и провели  модули по разным направлениям.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92D050"/>
                </a:solidFill>
                <a:latin typeface="Bookman Old Style" pitchFamily="18" charset="0"/>
              </a:rPr>
              <a:t>Цель:</a:t>
            </a:r>
            <a:endParaRPr lang="ru-RU" b="1" i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личностное развитие школьников, формирование нравственных ценностей, коммуникативных навыков и активной гражданской позиции через знакомство с этнокультурными традициями русского народа.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92D050"/>
                </a:solidFill>
                <a:latin typeface="Bookman Old Style" pitchFamily="18" charset="0"/>
              </a:rPr>
              <a:t>Основные направления деятельности:</a:t>
            </a:r>
            <a:endParaRPr lang="ru-RU" b="1" i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гражданско-патриотическое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нравственно-эстетическое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профилактическое (по предупреждению чрезвычайных ситуаций и охране жизни детей в летний период)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физическое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трудовое </a:t>
            </a:r>
          </a:p>
          <a:p>
            <a:pPr>
              <a:buClr>
                <a:srgbClr val="92D050"/>
              </a:buCl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техническое.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186766" cy="1071546"/>
          </a:xfrm>
        </p:spPr>
        <p:txBody>
          <a:bodyPr/>
          <a:lstStyle/>
          <a:p>
            <a:r>
              <a:rPr lang="ru-RU" b="1" i="1" dirty="0" smtClean="0">
                <a:solidFill>
                  <a:srgbClr val="92D050"/>
                </a:solidFill>
                <a:latin typeface="Bookman Old Style" pitchFamily="18" charset="0"/>
              </a:rPr>
              <a:t>Лента времени</a:t>
            </a:r>
            <a:endParaRPr lang="ru-RU" b="1" i="1" dirty="0">
              <a:solidFill>
                <a:srgbClr val="92D050"/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8258204" cy="4900634"/>
          </a:xfrm>
        </p:spPr>
        <p:txBody>
          <a:bodyPr/>
          <a:lstStyle/>
          <a:p>
            <a:pPr>
              <a:buNone/>
            </a:pPr>
            <a:endParaRPr lang="ru-RU" b="1" i="1" dirty="0" smtClean="0">
              <a:solidFill>
                <a:srgbClr val="92D050"/>
              </a:solidFill>
              <a:latin typeface="Bookman Old Style" pitchFamily="18" charset="0"/>
            </a:endParaRPr>
          </a:p>
          <a:p>
            <a:pPr algn="ctr">
              <a:buNone/>
            </a:pPr>
            <a:r>
              <a:rPr lang="ru-RU" sz="4400" b="1" i="1" dirty="0" smtClean="0">
                <a:solidFill>
                  <a:srgbClr val="92D050"/>
                </a:solidFill>
                <a:latin typeface="Bookman Old Style" pitchFamily="18" charset="0"/>
              </a:rPr>
              <a:t>Планировочные листы</a:t>
            </a:r>
            <a:endParaRPr lang="ru-RU" sz="4400" dirty="0"/>
          </a:p>
        </p:txBody>
      </p:sp>
      <p:pic>
        <p:nvPicPr>
          <p:cNvPr id="2050" name="Picture 2" descr="C:\Users\Admin\Desktop\Выступление КСО площадка\RgVCP5PRb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9144000" cy="1107890"/>
          </a:xfrm>
          <a:prstGeom prst="rect">
            <a:avLst/>
          </a:prstGeom>
          <a:noFill/>
        </p:spPr>
      </p:pic>
      <p:pic>
        <p:nvPicPr>
          <p:cNvPr id="2051" name="Picture 3" descr="C:\Users\Admin\Desktop\Выступление КСО площадка\RgVCP5PRbcA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3214686"/>
            <a:ext cx="5457825" cy="3228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Выступление КСО площадка\Новый точечный рисунок.bmp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501121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Выступление КСО площадка\-qQqmUIPl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6375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672605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Выступление КСО площадка\kVzT8GQlO4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85728"/>
            <a:ext cx="7282365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222</Words>
  <PresentationFormat>Экран (4:3)</PresentationFormat>
  <Paragraphs>26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«Воспитание в коллективе, через коллектив, с помощью специально организованного коллектива»   А.С. Макаренко </vt:lpstr>
      <vt:lpstr>Летнее путешествие в мир славян</vt:lpstr>
      <vt:lpstr>Цель:</vt:lpstr>
      <vt:lpstr>Основные направления деятельности:</vt:lpstr>
      <vt:lpstr>Лента времени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«Воспитание в коллективе, через коллектив, с помощью специально организованного коллектива»   А.С. Макаренко </vt:lpstr>
      <vt:lpstr>Слайд 24</vt:lpstr>
      <vt:lpstr>Слайд 25</vt:lpstr>
      <vt:lpstr>Слайд 26</vt:lpstr>
      <vt:lpstr>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Летнее путешествие в мир славян</dc:title>
  <dc:creator>Admin</dc:creator>
  <cp:lastModifiedBy>Admin</cp:lastModifiedBy>
  <cp:revision>5</cp:revision>
  <dcterms:created xsi:type="dcterms:W3CDTF">2022-11-01T19:42:54Z</dcterms:created>
  <dcterms:modified xsi:type="dcterms:W3CDTF">2022-11-01T21:23:06Z</dcterms:modified>
</cp:coreProperties>
</file>