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0" r:id="rId4"/>
    <p:sldId id="259" r:id="rId5"/>
    <p:sldId id="258" r:id="rId6"/>
    <p:sldId id="262" r:id="rId7"/>
    <p:sldId id="261" r:id="rId8"/>
    <p:sldId id="267" r:id="rId9"/>
    <p:sldId id="266" r:id="rId10"/>
    <p:sldId id="264" r:id="rId11"/>
    <p:sldId id="265" r:id="rId12"/>
    <p:sldId id="268" r:id="rId13"/>
    <p:sldId id="26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28.01.2023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28.01.2023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28.01.2023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28.01.2023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vk.com/away.php?to=http%3A%2F%2Fjoxi.ru%2F&amp;cc_key=" TargetMode="External"/><Relationship Id="rId2" Type="http://schemas.openxmlformats.org/officeDocument/2006/relationships/hyperlink" Target="https://vk.com/away.php?to=https%3A%2F%2Fwww.ilovepdf.com%2Fru&amp;cc_key=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vk.com/away.php?to=https%3A%2F%2Fyadi.sk%2Fd%2F21EoTsrugaZRWg&amp;cc_key=" TargetMode="External"/><Relationship Id="rId5" Type="http://schemas.openxmlformats.org/officeDocument/2006/relationships/hyperlink" Target="https://video-converter.com/ru/" TargetMode="External"/><Relationship Id="rId4" Type="http://schemas.openxmlformats.org/officeDocument/2006/relationships/hyperlink" Target="https://online-audio-converter.com/ru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564904"/>
            <a:ext cx="8229600" cy="1515624"/>
          </a:xfrm>
        </p:spPr>
        <p:txBody>
          <a:bodyPr>
            <a:normAutofit lnSpcReduction="10000"/>
          </a:bodyPr>
          <a:lstStyle/>
          <a:p>
            <a:r>
              <a:rPr lang="ru-RU" sz="3200" dirty="0"/>
              <a:t>Использование интерактивных учебников на уроке английского языка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980728"/>
            <a:ext cx="6696744" cy="720080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3200" dirty="0"/>
            </a:br>
            <a:br>
              <a:rPr lang="ru-RU" sz="3200" dirty="0"/>
            </a:br>
            <a:r>
              <a:rPr lang="ru-RU" sz="3200" dirty="0"/>
              <a:t>МБОУ </a:t>
            </a:r>
            <a:r>
              <a:rPr lang="ru-RU" sz="3200" dirty="0" err="1"/>
              <a:t>Анашенская</a:t>
            </a:r>
            <a:r>
              <a:rPr lang="ru-RU" sz="3200" dirty="0"/>
              <a:t> СОШ № 1</a:t>
            </a:r>
            <a:br>
              <a:rPr lang="ru-RU" sz="3200" dirty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419872" y="4194086"/>
            <a:ext cx="52565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 lvl="0">
              <a:spcBef>
                <a:spcPts val="400"/>
              </a:spcBef>
              <a:buClr>
                <a:srgbClr val="2DA2BF"/>
              </a:buClr>
              <a:buSzPct val="68000"/>
            </a:pPr>
            <a:r>
              <a:rPr lang="ru-RU" sz="2400" dirty="0">
                <a:solidFill>
                  <a:prstClr val="black"/>
                </a:solidFill>
              </a:rPr>
              <a:t>Учитель английского языка: </a:t>
            </a:r>
            <a:r>
              <a:rPr lang="ru-RU" sz="2400" b="1" dirty="0">
                <a:solidFill>
                  <a:prstClr val="black"/>
                </a:solidFill>
              </a:rPr>
              <a:t>Гребнева Юлия Владимировна</a:t>
            </a:r>
          </a:p>
        </p:txBody>
      </p:sp>
    </p:spTree>
    <p:extLst>
      <p:ext uri="{BB962C8B-B14F-4D97-AF65-F5344CB8AC3E}">
        <p14:creationId xmlns:p14="http://schemas.microsoft.com/office/powerpoint/2010/main" val="41685973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effectLst/>
              </a:rPr>
              <a:t>Интерактивная рабочая тетрадь</a:t>
            </a:r>
            <a:br>
              <a:rPr lang="ru-RU" dirty="0">
                <a:hlinkClick r:id="rId2" action="ppaction://hlinksldjump"/>
              </a:rPr>
            </a:br>
            <a:r>
              <a:rPr lang="en-US" sz="2400" dirty="0">
                <a:hlinkClick r:id="rId2" action="ppaction://hlinksldjump"/>
              </a:rPr>
              <a:t>https://edu.skysmart.ru/homework/new</a:t>
            </a:r>
            <a:endParaRPr lang="ru-R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53555"/>
            <a:ext cx="7632848" cy="4383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32750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/>
              <a:t>Темы соответствуют УМК</a:t>
            </a:r>
            <a:br>
              <a:rPr lang="ru-RU" sz="3200" dirty="0"/>
            </a:br>
            <a:r>
              <a:rPr lang="ru-RU" sz="3200" dirty="0"/>
              <a:t> «Английский в фокусе» </a:t>
            </a:r>
            <a:r>
              <a:rPr lang="en-US" sz="3200" dirty="0"/>
              <a:t>Spotlight</a:t>
            </a:r>
            <a:endParaRPr lang="ru-RU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556792"/>
            <a:ext cx="7234045" cy="4457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95580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/>
              <a:t>Сохраняется привычная для ребенка форма урока</a:t>
            </a:r>
          </a:p>
          <a:p>
            <a:r>
              <a:rPr lang="ru-RU" sz="3600" dirty="0"/>
              <a:t>Смена активностей</a:t>
            </a:r>
          </a:p>
          <a:p>
            <a:r>
              <a:rPr lang="ru-RU" sz="3600" dirty="0"/>
              <a:t>Возможность повторить материал без учителя</a:t>
            </a:r>
          </a:p>
          <a:p>
            <a:r>
              <a:rPr lang="ru-RU" sz="3600" dirty="0"/>
              <a:t>Возможно использование </a:t>
            </a:r>
            <a:r>
              <a:rPr lang="en-US" sz="3600" dirty="0"/>
              <a:t>offline</a:t>
            </a:r>
            <a:endParaRPr lang="ru-RU" sz="3600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Рефлексия</a:t>
            </a:r>
          </a:p>
        </p:txBody>
      </p:sp>
    </p:spTree>
    <p:extLst>
      <p:ext uri="{BB962C8B-B14F-4D97-AF65-F5344CB8AC3E}">
        <p14:creationId xmlns:p14="http://schemas.microsoft.com/office/powerpoint/2010/main" val="11584821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Прохождение курсов по созданию интерактивных учебников</a:t>
            </a:r>
          </a:p>
          <a:p>
            <a:r>
              <a:rPr lang="ru-RU" dirty="0"/>
              <a:t>Изучение возможностей </a:t>
            </a:r>
            <a:r>
              <a:rPr lang="en-US" dirty="0" err="1"/>
              <a:t>FoxitReader</a:t>
            </a:r>
            <a:endParaRPr lang="en-US" dirty="0"/>
          </a:p>
          <a:p>
            <a:r>
              <a:rPr lang="ru-RU" dirty="0"/>
              <a:t>Приложение </a:t>
            </a:r>
            <a:r>
              <a:rPr lang="en-US" dirty="0"/>
              <a:t>Kami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Планирование ИОМ</a:t>
            </a:r>
          </a:p>
        </p:txBody>
      </p:sp>
    </p:spTree>
    <p:extLst>
      <p:ext uri="{BB962C8B-B14F-4D97-AF65-F5344CB8AC3E}">
        <p14:creationId xmlns:p14="http://schemas.microsoft.com/office/powerpoint/2010/main" val="1190905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Инструменты учителя</a:t>
            </a:r>
          </a:p>
          <a:p>
            <a:r>
              <a:rPr lang="ru-RU" sz="3200" dirty="0"/>
              <a:t>Что такое интерактивный учебник?</a:t>
            </a:r>
          </a:p>
          <a:p>
            <a:r>
              <a:rPr lang="ru-RU" sz="3200" dirty="0"/>
              <a:t>Инструменты для создания интерактивного учебника</a:t>
            </a:r>
          </a:p>
          <a:p>
            <a:r>
              <a:rPr lang="ru-RU" sz="3200" dirty="0"/>
              <a:t>Личный опыт</a:t>
            </a:r>
          </a:p>
          <a:p>
            <a:r>
              <a:rPr lang="ru-RU" sz="3200" dirty="0"/>
              <a:t>Ответы на вопросы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210146"/>
          </a:xfrm>
        </p:spPr>
        <p:txBody>
          <a:bodyPr/>
          <a:lstStyle/>
          <a:p>
            <a:pPr algn="ctr"/>
            <a:r>
              <a:rPr lang="ru-RU" dirty="0"/>
              <a:t>План мастер-класса</a:t>
            </a:r>
          </a:p>
        </p:txBody>
      </p:sp>
    </p:spTree>
    <p:extLst>
      <p:ext uri="{BB962C8B-B14F-4D97-AF65-F5344CB8AC3E}">
        <p14:creationId xmlns:p14="http://schemas.microsoft.com/office/powerpoint/2010/main" val="3259048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Инструменты учителя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484784"/>
            <a:ext cx="4040188" cy="726976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OFFLINE</a:t>
            </a:r>
            <a:endParaRPr lang="ru-RU" sz="2800" b="1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4008" y="1484784"/>
            <a:ext cx="4041775" cy="76200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ONLINE</a:t>
            </a:r>
            <a:endParaRPr lang="ru-RU" sz="2800" b="1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67544" y="2348880"/>
            <a:ext cx="4040188" cy="3941763"/>
          </a:xfrm>
        </p:spPr>
        <p:txBody>
          <a:bodyPr/>
          <a:lstStyle/>
          <a:p>
            <a:r>
              <a:rPr lang="ru-RU" dirty="0"/>
              <a:t>Учебник</a:t>
            </a:r>
          </a:p>
          <a:p>
            <a:r>
              <a:rPr lang="ru-RU" dirty="0"/>
              <a:t>Презентация</a:t>
            </a:r>
          </a:p>
          <a:p>
            <a:r>
              <a:rPr lang="ru-RU" dirty="0"/>
              <a:t>Аудио/видео материалы</a:t>
            </a:r>
          </a:p>
          <a:p>
            <a:r>
              <a:rPr lang="ru-RU" dirty="0"/>
              <a:t>Дополнительные материалы («распечатки»)</a:t>
            </a:r>
          </a:p>
          <a:p>
            <a:r>
              <a:rPr lang="ru-RU" dirty="0"/>
              <a:t>Доска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572000" y="2348880"/>
            <a:ext cx="4041775" cy="3941763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Онлайн-платформы «</a:t>
            </a:r>
            <a:r>
              <a:rPr lang="ru-RU" dirty="0" err="1"/>
              <a:t>Учи.РУ</a:t>
            </a:r>
            <a:r>
              <a:rPr lang="ru-RU" dirty="0"/>
              <a:t>», «Я-класс», «</a:t>
            </a:r>
            <a:r>
              <a:rPr lang="ru-RU" dirty="0" err="1"/>
              <a:t>Взнания</a:t>
            </a:r>
            <a:r>
              <a:rPr lang="ru-RU" dirty="0"/>
              <a:t>» и др.</a:t>
            </a:r>
          </a:p>
          <a:p>
            <a:r>
              <a:rPr lang="ru-RU" dirty="0"/>
              <a:t>Онлайн-доски (</a:t>
            </a:r>
            <a:r>
              <a:rPr lang="en-US" dirty="0" err="1"/>
              <a:t>Miro</a:t>
            </a:r>
            <a:r>
              <a:rPr lang="ru-RU" dirty="0"/>
              <a:t> и</a:t>
            </a:r>
            <a:r>
              <a:rPr lang="en-US" dirty="0"/>
              <a:t> </a:t>
            </a:r>
            <a:r>
              <a:rPr lang="ru-RU" dirty="0"/>
              <a:t>др.)</a:t>
            </a:r>
          </a:p>
          <a:p>
            <a:r>
              <a:rPr lang="ru-RU" dirty="0"/>
              <a:t>Интерактивные учебники</a:t>
            </a:r>
          </a:p>
          <a:p>
            <a:r>
              <a:rPr lang="ru-RU" dirty="0"/>
              <a:t>Ресурсы </a:t>
            </a:r>
            <a:r>
              <a:rPr lang="en-US" dirty="0"/>
              <a:t>Google</a:t>
            </a:r>
            <a:endParaRPr lang="ru-RU" dirty="0"/>
          </a:p>
          <a:p>
            <a:r>
              <a:rPr lang="ru-RU" dirty="0"/>
              <a:t>Программы, приложения</a:t>
            </a:r>
            <a:r>
              <a:rPr lang="en-US" dirty="0"/>
              <a:t> (</a:t>
            </a:r>
            <a:r>
              <a:rPr lang="en-US" dirty="0" err="1"/>
              <a:t>LearningApps</a:t>
            </a:r>
            <a:r>
              <a:rPr lang="en-US" dirty="0"/>
              <a:t>, </a:t>
            </a:r>
            <a:r>
              <a:rPr lang="en-US" dirty="0" err="1"/>
              <a:t>Wordwall</a:t>
            </a:r>
            <a:r>
              <a:rPr lang="en-US" dirty="0"/>
              <a:t> </a:t>
            </a:r>
            <a:r>
              <a:rPr lang="ru-RU" dirty="0"/>
              <a:t>и др.)</a:t>
            </a:r>
          </a:p>
        </p:txBody>
      </p:sp>
    </p:spTree>
    <p:extLst>
      <p:ext uri="{BB962C8B-B14F-4D97-AF65-F5344CB8AC3E}">
        <p14:creationId xmlns:p14="http://schemas.microsoft.com/office/powerpoint/2010/main" val="1637255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Все в одном (учебник, аудио/видео, дополнительные материалы)</a:t>
            </a:r>
          </a:p>
          <a:p>
            <a:r>
              <a:rPr lang="ru-RU" dirty="0"/>
              <a:t>Содержание соответствует ФГОС, обеспечивает прохождение программы</a:t>
            </a:r>
          </a:p>
          <a:p>
            <a:r>
              <a:rPr lang="ru-RU" dirty="0"/>
              <a:t>Подходит для самостоятельной работы</a:t>
            </a:r>
          </a:p>
          <a:p>
            <a:r>
              <a:rPr lang="ru-RU" dirty="0"/>
              <a:t>Легко сделать, внести изменения, свобода творчества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Почему интерактивный учебник?</a:t>
            </a:r>
          </a:p>
        </p:txBody>
      </p:sp>
    </p:spTree>
    <p:extLst>
      <p:ext uri="{BB962C8B-B14F-4D97-AF65-F5344CB8AC3E}">
        <p14:creationId xmlns:p14="http://schemas.microsoft.com/office/powerpoint/2010/main" val="3137482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Платные электронные (дорого)</a:t>
            </a:r>
          </a:p>
          <a:p>
            <a:r>
              <a:rPr lang="ru-RU" dirty="0"/>
              <a:t>Сделанные на сайтах и платформах (как правило, имеют ограниченный бесплатный доступ)</a:t>
            </a:r>
          </a:p>
          <a:p>
            <a:r>
              <a:rPr lang="ru-RU" sz="2800" b="1" dirty="0">
                <a:solidFill>
                  <a:schemeClr val="bg2">
                    <a:lumMod val="25000"/>
                  </a:schemeClr>
                </a:solidFill>
              </a:rPr>
              <a:t>Сделанные в </a:t>
            </a:r>
            <a:r>
              <a:rPr lang="en-US" sz="2800" b="1" dirty="0">
                <a:solidFill>
                  <a:schemeClr val="bg2">
                    <a:lumMod val="25000"/>
                  </a:schemeClr>
                </a:solidFill>
              </a:rPr>
              <a:t>PowerPoint</a:t>
            </a:r>
          </a:p>
          <a:p>
            <a:r>
              <a:rPr lang="en-US" dirty="0"/>
              <a:t>C</a:t>
            </a:r>
            <a:r>
              <a:rPr lang="ru-RU" dirty="0"/>
              <a:t>деланные в </a:t>
            </a:r>
            <a:r>
              <a:rPr lang="en-US" dirty="0" err="1"/>
              <a:t>Foxit</a:t>
            </a:r>
            <a:r>
              <a:rPr lang="en-US" dirty="0"/>
              <a:t> Reader</a:t>
            </a:r>
          </a:p>
          <a:p>
            <a:r>
              <a:rPr lang="ru-RU" dirty="0"/>
              <a:t>Сделанные в приложении </a:t>
            </a:r>
            <a:r>
              <a:rPr lang="en-US" dirty="0"/>
              <a:t>Kami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 Интерактивные учебники бывают</a:t>
            </a:r>
          </a:p>
        </p:txBody>
      </p:sp>
    </p:spTree>
    <p:extLst>
      <p:ext uri="{BB962C8B-B14F-4D97-AF65-F5344CB8AC3E}">
        <p14:creationId xmlns:p14="http://schemas.microsoft.com/office/powerpoint/2010/main" val="3288165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Алгоритм создания учебника в </a:t>
            </a:r>
            <a:r>
              <a:rPr lang="en-US" dirty="0"/>
              <a:t>Power Point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484784"/>
            <a:ext cx="4040188" cy="72697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/>
              <a:t>ЭТАПЫ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4008" y="1484784"/>
            <a:ext cx="4041775" cy="7620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/>
              <a:t>ИНСТРУМЕНТЫ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67544" y="2348880"/>
            <a:ext cx="4040188" cy="3941763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Скачать презентацию с макросом </a:t>
            </a:r>
            <a:r>
              <a:rPr lang="en-US" dirty="0"/>
              <a:t>Drag</a:t>
            </a:r>
            <a:r>
              <a:rPr lang="ru-RU" dirty="0"/>
              <a:t>-</a:t>
            </a:r>
            <a:r>
              <a:rPr lang="en-US" dirty="0"/>
              <a:t>and</a:t>
            </a:r>
            <a:r>
              <a:rPr lang="ru-RU" dirty="0"/>
              <a:t>-</a:t>
            </a:r>
            <a:r>
              <a:rPr lang="en-US" dirty="0"/>
              <a:t>drop</a:t>
            </a:r>
          </a:p>
          <a:p>
            <a:r>
              <a:rPr lang="ru-RU" dirty="0"/>
              <a:t>Преобразовать </a:t>
            </a:r>
            <a:r>
              <a:rPr lang="en-US" dirty="0" err="1"/>
              <a:t>Pdf</a:t>
            </a:r>
            <a:r>
              <a:rPr lang="en-US" dirty="0"/>
              <a:t> </a:t>
            </a:r>
            <a:r>
              <a:rPr lang="ru-RU" dirty="0"/>
              <a:t>в формат </a:t>
            </a:r>
            <a:r>
              <a:rPr lang="en-US" dirty="0"/>
              <a:t>PowerPoint</a:t>
            </a:r>
            <a:endParaRPr lang="ru-RU" dirty="0"/>
          </a:p>
          <a:p>
            <a:r>
              <a:rPr lang="ru-RU" dirty="0"/>
              <a:t>Вставить </a:t>
            </a:r>
            <a:r>
              <a:rPr lang="en-US" dirty="0" err="1"/>
              <a:t>Pdf</a:t>
            </a:r>
            <a:r>
              <a:rPr lang="en-US" dirty="0"/>
              <a:t> </a:t>
            </a:r>
            <a:r>
              <a:rPr lang="ru-RU" dirty="0"/>
              <a:t>в шаблон (целиком/отдельные станицы/скриншоты)</a:t>
            </a:r>
            <a:endParaRPr lang="en-US" dirty="0"/>
          </a:p>
          <a:p>
            <a:r>
              <a:rPr lang="ru-RU" dirty="0"/>
              <a:t>Сжать аудио/видео материалы</a:t>
            </a:r>
          </a:p>
          <a:p>
            <a:r>
              <a:rPr lang="ru-RU" dirty="0"/>
              <a:t>Добавить аудио</a:t>
            </a:r>
            <a:r>
              <a:rPr lang="en-US" dirty="0"/>
              <a:t> (WAV)</a:t>
            </a:r>
            <a:r>
              <a:rPr lang="ru-RU" dirty="0"/>
              <a:t>/видео (</a:t>
            </a:r>
            <a:r>
              <a:rPr lang="en-US" dirty="0"/>
              <a:t>AVI</a:t>
            </a:r>
            <a:r>
              <a:rPr lang="ru-RU" dirty="0"/>
              <a:t>/</a:t>
            </a:r>
            <a:r>
              <a:rPr lang="en-US" dirty="0"/>
              <a:t>WMV)</a:t>
            </a:r>
            <a:r>
              <a:rPr lang="ru-RU" dirty="0"/>
              <a:t> в презентацию</a:t>
            </a:r>
          </a:p>
          <a:p>
            <a:r>
              <a:rPr lang="ru-RU" dirty="0"/>
              <a:t>Интерактивности (ссылки, задания с озвучкой, с самопроверкой)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572000" y="2348880"/>
            <a:ext cx="4041775" cy="3941763"/>
          </a:xfrm>
        </p:spPr>
        <p:txBody>
          <a:bodyPr>
            <a:normAutofit fontScale="77500" lnSpcReduction="20000"/>
          </a:bodyPr>
          <a:lstStyle/>
          <a:p>
            <a:endParaRPr lang="ru-RU" dirty="0"/>
          </a:p>
          <a:p>
            <a:r>
              <a:rPr lang="ru-RU" sz="2200" dirty="0"/>
              <a:t>Онлайн конвертеры</a:t>
            </a:r>
            <a:r>
              <a:rPr lang="en-US" sz="2200" dirty="0"/>
              <a:t> </a:t>
            </a:r>
            <a:r>
              <a:rPr lang="ru-RU" sz="2200" dirty="0">
                <a:hlinkClick r:id="rId2"/>
              </a:rPr>
              <a:t>https://www.ilovepdf.com/ru</a:t>
            </a:r>
            <a:endParaRPr lang="ru-RU" sz="2200" dirty="0"/>
          </a:p>
          <a:p>
            <a:r>
              <a:rPr lang="ru-RU" sz="2200" dirty="0" err="1"/>
              <a:t>Скриншотеры</a:t>
            </a:r>
            <a:r>
              <a:rPr lang="en-US" sz="2200" dirty="0"/>
              <a:t>  (</a:t>
            </a:r>
            <a:r>
              <a:rPr lang="ru-RU" sz="2200" dirty="0" err="1"/>
              <a:t>Joxy</a:t>
            </a:r>
            <a:r>
              <a:rPr lang="ru-RU" sz="2200" dirty="0"/>
              <a:t> </a:t>
            </a:r>
            <a:r>
              <a:rPr lang="ru-RU" sz="2200" u="sng" dirty="0">
                <a:hlinkClick r:id="rId3"/>
              </a:rPr>
              <a:t>http://joxi.ru/</a:t>
            </a:r>
            <a:r>
              <a:rPr lang="en-US" sz="2200" u="sng" dirty="0"/>
              <a:t>)</a:t>
            </a:r>
            <a:endParaRPr lang="ru-RU" sz="2200" dirty="0"/>
          </a:p>
          <a:p>
            <a:r>
              <a:rPr lang="ru-RU" sz="2200" dirty="0"/>
              <a:t>Онлайн конвертеры для аудио </a:t>
            </a:r>
            <a:r>
              <a:rPr lang="ru-RU" sz="2200" dirty="0">
                <a:hlinkClick r:id="rId4"/>
              </a:rPr>
              <a:t>https://online-audio-converter.com/ru/</a:t>
            </a:r>
            <a:endParaRPr lang="ru-RU" sz="2200" dirty="0"/>
          </a:p>
          <a:p>
            <a:r>
              <a:rPr lang="ru-RU" sz="2200" dirty="0"/>
              <a:t>Онлайн конвертеры для видео </a:t>
            </a:r>
            <a:r>
              <a:rPr lang="en-US" sz="2200" dirty="0">
                <a:hlinkClick r:id="rId5"/>
              </a:rPr>
              <a:t>https://video-converter.com/ru/</a:t>
            </a:r>
            <a:endParaRPr lang="ru-RU" sz="2200" dirty="0"/>
          </a:p>
          <a:p>
            <a:r>
              <a:rPr lang="ru-RU" sz="2200" dirty="0"/>
              <a:t>Возможности </a:t>
            </a:r>
            <a:r>
              <a:rPr lang="en-US" sz="2200" dirty="0"/>
              <a:t>PowerPoint</a:t>
            </a:r>
            <a:r>
              <a:rPr lang="ru-RU" sz="2200" dirty="0"/>
              <a:t>   (вставка видео/аудио/ ссылки и </a:t>
            </a:r>
            <a:r>
              <a:rPr lang="ru-RU" sz="2200" dirty="0" err="1"/>
              <a:t>т.д</a:t>
            </a:r>
            <a:r>
              <a:rPr lang="ru-RU" sz="2200" dirty="0"/>
              <a:t>)</a:t>
            </a:r>
            <a:endParaRPr lang="en-US" sz="2200" dirty="0"/>
          </a:p>
          <a:p>
            <a:r>
              <a:rPr lang="ru-RU" dirty="0"/>
              <a:t>Перевод текста в речь Балаболка </a:t>
            </a:r>
            <a:r>
              <a:rPr lang="ru-RU" u="sng" dirty="0">
                <a:hlinkClick r:id="rId6"/>
              </a:rPr>
              <a:t>https://yadi.sk/d/21EoTsrugaZRWg</a:t>
            </a:r>
            <a:endParaRPr lang="ru-RU" dirty="0"/>
          </a:p>
          <a:p>
            <a:pPr marL="109728" indent="0">
              <a:buNone/>
            </a:pPr>
            <a:r>
              <a:rPr lang="ru-RU" dirty="0"/>
              <a:t>   </a:t>
            </a:r>
          </a:p>
          <a:p>
            <a:pPr marL="109728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6012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sz="3800" dirty="0"/>
              <a:t>Создание интерактивных презентаций в </a:t>
            </a:r>
            <a:r>
              <a:rPr lang="en-US" sz="3800" dirty="0"/>
              <a:t>Power Point</a:t>
            </a:r>
            <a:r>
              <a:rPr lang="ru-RU" sz="3800" dirty="0"/>
              <a:t> </a:t>
            </a:r>
            <a:endParaRPr lang="en-US" sz="3800" dirty="0"/>
          </a:p>
          <a:p>
            <a:r>
              <a:rPr lang="ru-RU" sz="3800" dirty="0"/>
              <a:t>Использование готовых интерактивных учебников</a:t>
            </a:r>
          </a:p>
          <a:p>
            <a:r>
              <a:rPr lang="ru-RU" sz="3800" dirty="0"/>
              <a:t>Для самостоятельной отработки материала сайт </a:t>
            </a:r>
            <a:r>
              <a:rPr lang="en-US" sz="3800" dirty="0"/>
              <a:t>Up</a:t>
            </a:r>
            <a:r>
              <a:rPr lang="ru-RU" sz="3800" dirty="0"/>
              <a:t>&amp;</a:t>
            </a:r>
            <a:r>
              <a:rPr lang="en-US" sz="3800" dirty="0"/>
              <a:t>Up English School</a:t>
            </a:r>
            <a:r>
              <a:rPr lang="ru-RU" sz="3800" dirty="0"/>
              <a:t> </a:t>
            </a:r>
            <a:r>
              <a:rPr lang="en-US" sz="3800" dirty="0"/>
              <a:t>(1-5 </a:t>
            </a:r>
            <a:r>
              <a:rPr lang="ru-RU" sz="3800" dirty="0"/>
              <a:t>класс)</a:t>
            </a:r>
          </a:p>
          <a:p>
            <a:r>
              <a:rPr lang="ru-RU" sz="3800" dirty="0"/>
              <a:t>Для обратной связи</a:t>
            </a:r>
            <a:r>
              <a:rPr lang="en-US" sz="3800" dirty="0"/>
              <a:t>:</a:t>
            </a:r>
            <a:r>
              <a:rPr lang="ru-RU" sz="3800" dirty="0"/>
              <a:t> интерактивная рабочая тетрадь </a:t>
            </a:r>
            <a:r>
              <a:rPr lang="en-US" sz="3800" dirty="0" err="1"/>
              <a:t>Skysmart</a:t>
            </a:r>
            <a:r>
              <a:rPr lang="ru-RU" sz="3800" dirty="0"/>
              <a:t> (1-11 класс)</a:t>
            </a:r>
          </a:p>
          <a:p>
            <a:endParaRPr lang="ru-RU" dirty="0"/>
          </a:p>
          <a:p>
            <a:pPr marL="109728" indent="0">
              <a:buNone/>
            </a:pPr>
            <a:endParaRPr lang="ru-RU" dirty="0"/>
          </a:p>
          <a:p>
            <a:endParaRPr lang="ru-RU" dirty="0"/>
          </a:p>
          <a:p>
            <a:pPr marL="109728" indent="0">
              <a:buNone/>
            </a:pPr>
            <a:endParaRPr lang="ru-RU" dirty="0"/>
          </a:p>
          <a:p>
            <a:endParaRPr lang="ru-RU" dirty="0"/>
          </a:p>
          <a:p>
            <a:pPr marL="109728" indent="0">
              <a:buNone/>
            </a:pPr>
            <a:endParaRPr lang="ru-RU" dirty="0"/>
          </a:p>
          <a:p>
            <a:pPr marL="109728" indent="0">
              <a:buNone/>
            </a:pPr>
            <a:r>
              <a:rPr lang="ru-RU" dirty="0"/>
              <a:t> </a:t>
            </a:r>
            <a:endParaRPr lang="en-US" dirty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/>
              <a:t>Личный опыт</a:t>
            </a:r>
          </a:p>
        </p:txBody>
      </p:sp>
    </p:spTree>
    <p:extLst>
      <p:ext uri="{BB962C8B-B14F-4D97-AF65-F5344CB8AC3E}">
        <p14:creationId xmlns:p14="http://schemas.microsoft.com/office/powerpoint/2010/main" val="1623159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1481328"/>
            <a:ext cx="8075240" cy="451542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hlinkClick r:id="rId2" action="ppaction://hlinksldjump"/>
              </a:rPr>
              <a:t>https://upupenglish.ru/junior/</a:t>
            </a:r>
            <a:endParaRPr lang="ru-RU" sz="32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8800" y="1484784"/>
            <a:ext cx="7058265" cy="4511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86806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hlinkClick r:id="rId2" action="ppaction://hlinksldjump"/>
              </a:rPr>
              <a:t>https://upupenglish.ru/shes-got-blue-eyes/</a:t>
            </a:r>
            <a:endParaRPr lang="ru-RU" sz="2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553954"/>
            <a:ext cx="7880993" cy="3108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93993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563</TotalTime>
  <Words>412</Words>
  <Application>Microsoft Office PowerPoint</Application>
  <PresentationFormat>Экран (4:3)</PresentationFormat>
  <Paragraphs>78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Lucida Sans Unicode</vt:lpstr>
      <vt:lpstr>Verdana</vt:lpstr>
      <vt:lpstr>Wingdings 2</vt:lpstr>
      <vt:lpstr>Wingdings 3</vt:lpstr>
      <vt:lpstr>Открытая</vt:lpstr>
      <vt:lpstr>  МБОУ Анашенская СОШ № 1 </vt:lpstr>
      <vt:lpstr>План мастер-класса</vt:lpstr>
      <vt:lpstr>Инструменты учителя</vt:lpstr>
      <vt:lpstr>Почему интерактивный учебник?</vt:lpstr>
      <vt:lpstr> Интерактивные учебники бывают</vt:lpstr>
      <vt:lpstr>Алгоритм создания учебника в Power Point</vt:lpstr>
      <vt:lpstr>Личный опыт</vt:lpstr>
      <vt:lpstr>https://upupenglish.ru/junior/</vt:lpstr>
      <vt:lpstr>https://upupenglish.ru/shes-got-blue-eyes/</vt:lpstr>
      <vt:lpstr>Интерактивная рабочая тетрадь https://edu.skysmart.ru/homework/new</vt:lpstr>
      <vt:lpstr>Темы соответствуют УМК  «Английский в фокусе» Spotlight</vt:lpstr>
      <vt:lpstr>Рефлексия</vt:lpstr>
      <vt:lpstr>Планирование ИОМ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МБОУ Анашенская СОШ № 1 Использование интерактивных учебников на уроке английского языка</dc:title>
  <dc:creator>Юлия</dc:creator>
  <cp:lastModifiedBy>Admin</cp:lastModifiedBy>
  <cp:revision>33</cp:revision>
  <dcterms:created xsi:type="dcterms:W3CDTF">2022-02-15T14:47:35Z</dcterms:created>
  <dcterms:modified xsi:type="dcterms:W3CDTF">2023-01-28T10:48:56Z</dcterms:modified>
</cp:coreProperties>
</file>