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62" r:id="rId5"/>
    <p:sldId id="268" r:id="rId6"/>
    <p:sldId id="258" r:id="rId7"/>
    <p:sldId id="263" r:id="rId8"/>
    <p:sldId id="264" r:id="rId9"/>
    <p:sldId id="257" r:id="rId10"/>
    <p:sldId id="261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9F5-ACF2-45F7-871D-F6EBB088D76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7C9D8-5CC4-4217-9982-7A6AE81E4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sgazeta.ru/images/04032011_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%D0%97%D0%B8%D0%BC%D0%BD%D0%B8%D0%B5_%D0%9E%D0%BB%D0%B8%D0%BC%D0%BF%D0%B8%D0%B9%D1%81%D0%BA%D0%B8%D0%B5_%D0%B8%D0%B3%D1%80%D1%8B_2014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sgazeta.ru/images/04032011_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sgazeta.ru/images/04032011_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log.myabc.ru/2011/02/sochi201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log.myabc.ru/2011/02/sochi2014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log.myabc.ru/2011/02/sochi201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log.myabc.ru/2011/02/sochi201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9933"/>
                </a:solidFill>
              </a:rPr>
              <a:t> </a:t>
            </a:r>
            <a:r>
              <a:rPr lang="ru-RU" i="1" dirty="0" smtClean="0">
                <a:solidFill>
                  <a:srgbClr val="FF9933"/>
                </a:solidFill>
              </a:rPr>
              <a:t/>
            </a:r>
            <a:br>
              <a:rPr lang="ru-RU" i="1" dirty="0" smtClean="0">
                <a:solidFill>
                  <a:srgbClr val="FF9933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5949280"/>
            <a:ext cx="8003232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МБДОУ Анашенский детский сад «Тополек» №3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Подготовила и провела воспитатель Дубко Т.В.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7" descr="Картинка 45 из 22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916832"/>
            <a:ext cx="5544616" cy="4272081"/>
          </a:xfrm>
          <a:prstGeom prst="rect">
            <a:avLst/>
          </a:prstGeom>
          <a:noFill/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2619375" cy="1743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43808" y="-769272"/>
            <a:ext cx="5574705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3200" b="1" u="sng" dirty="0" smtClean="0">
              <a:solidFill>
                <a:prstClr val="black">
                  <a:tint val="75000"/>
                </a:prstClr>
              </a:solidFill>
              <a:hlinkClick r:id="rId5"/>
            </a:endParaRPr>
          </a:p>
          <a:p>
            <a:pPr lvl="0" algn="ctr">
              <a:spcBef>
                <a:spcPct val="20000"/>
              </a:spcBef>
            </a:pPr>
            <a:endParaRPr lang="ru-RU" sz="3200" b="1" u="sng" dirty="0" smtClean="0">
              <a:solidFill>
                <a:prstClr val="black">
                  <a:tint val="7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5400" b="1" u="sng" dirty="0" smtClean="0">
                <a:solidFill>
                  <a:prstClr val="black">
                    <a:tint val="75000"/>
                  </a:prstClr>
                </a:solidFill>
              </a:rPr>
              <a:t>Прогулка в лес</a:t>
            </a:r>
            <a:endParaRPr lang="ru-RU" sz="54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Картинка 45 из 229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505" y="339143"/>
            <a:ext cx="9017495" cy="65188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52736"/>
          </a:xfrm>
          <a:prstGeom prst="flowChartPunchedTape">
            <a:avLst/>
          </a:prstGeom>
          <a:solidFill>
            <a:srgbClr val="00B050"/>
          </a:solidFill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2000" dirty="0" smtClean="0"/>
              <a:t>Мишку с Зайчиком нашёл. Ветер вдруг подул в лицо, закачалось деревцо. </a:t>
            </a:r>
            <a:br>
              <a:rPr lang="ru-RU" sz="2000" dirty="0" smtClean="0"/>
            </a:br>
            <a:r>
              <a:rPr lang="ru-RU" sz="2000" dirty="0" smtClean="0"/>
              <a:t>Вот так, вот так закачалось деревцо.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я\Pictures\Рисунок1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49" y="0"/>
            <a:ext cx="88924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-315416"/>
            <a:ext cx="5112568" cy="6264696"/>
          </a:xfrm>
          <a:prstGeom prst="ellipse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r>
              <a:rPr lang="ru-RU" sz="3200" dirty="0" smtClean="0"/>
              <a:t>Мишка </a:t>
            </a:r>
            <a:br>
              <a:rPr lang="ru-RU" sz="3200" dirty="0" smtClean="0"/>
            </a:br>
            <a:r>
              <a:rPr lang="ru-RU" sz="3200" dirty="0" smtClean="0"/>
              <a:t>всех научил вперевалочку ходить, </a:t>
            </a:r>
            <a:br>
              <a:rPr lang="ru-RU" sz="3200" dirty="0" smtClean="0"/>
            </a:br>
            <a:r>
              <a:rPr lang="ru-RU" sz="3200" dirty="0" smtClean="0"/>
              <a:t>и из речки воду пить. </a:t>
            </a:r>
            <a:br>
              <a:rPr lang="ru-RU" sz="3200" dirty="0" smtClean="0"/>
            </a:br>
            <a:r>
              <a:rPr lang="ru-RU" sz="3200" dirty="0" smtClean="0"/>
              <a:t>Вот так вот так и из речки воду пить.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Картинка 45 из 229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1693" y="620688"/>
            <a:ext cx="9124173" cy="61588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  <a:prstGeom prst="cloud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2800" dirty="0" smtClean="0"/>
              <a:t>Зверятам весело играть. Зверятам хочется скакать. Раз, два, раз, два – вот и кончилась игра.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Картинка 242 из 229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617" t="39690" b="-169"/>
          <a:stretch>
            <a:fillRect/>
          </a:stretch>
        </p:blipFill>
        <p:spPr bwMode="auto">
          <a:xfrm>
            <a:off x="611560" y="404664"/>
            <a:ext cx="7776864" cy="688240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144000" cy="980728"/>
          </a:xfrm>
          <a:prstGeom prst="cloudCallou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2000" dirty="0" smtClean="0"/>
              <a:t>Стоп! Закончилась зарядка.</a:t>
            </a:r>
            <a:br>
              <a:rPr lang="ru-RU" sz="2000" dirty="0" smtClean="0"/>
            </a:br>
            <a:r>
              <a:rPr lang="ru-RU" sz="2000" dirty="0" smtClean="0"/>
              <a:t>Раз, два, три –мы закружились, и в ребяток превратились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Картинка 242 из 229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617" t="39690" b="-169"/>
          <a:stretch>
            <a:fillRect/>
          </a:stretch>
        </p:blipFill>
        <p:spPr bwMode="auto">
          <a:xfrm>
            <a:off x="539552" y="70046"/>
            <a:ext cx="7992888" cy="669376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820472" cy="119675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Это - Лучик и снежинка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таня\Pictures\фото дом\9 мая\DSC085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7862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лес, ребята, мы пойдем, а в лесу зверей найдем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же там у них дела, мы посмотрим детвора.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Картинка 242 из 229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617" t="39690" b="-169"/>
          <a:stretch>
            <a:fillRect/>
          </a:stretch>
        </p:blipFill>
        <p:spPr bwMode="auto">
          <a:xfrm>
            <a:off x="539552" y="70046"/>
            <a:ext cx="8064896" cy="69168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prstGeom prst="cloudCallou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ru-RU" sz="2000" dirty="0" smtClean="0"/>
              <a:t>Чтобы расти крепкими и здоровыми надо делать зарядку, заниматься физкультурой , все есть и обязательно мыть руки перед едой.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Картинка 242 из 229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617" t="39690" b="-169"/>
          <a:stretch>
            <a:fillRect/>
          </a:stretch>
        </p:blipFill>
        <p:spPr bwMode="auto">
          <a:xfrm>
            <a:off x="611560" y="0"/>
            <a:ext cx="7776864" cy="676381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  <a:prstGeom prst="flowChartPunchedTape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</a:bodyPr>
          <a:lstStyle/>
          <a:p>
            <a:r>
              <a:rPr lang="ru-RU" sz="1800" dirty="0" smtClean="0"/>
              <a:t>Раз, два, три – мы закружились, и в зверяток превратились.</a:t>
            </a:r>
            <a:br>
              <a:rPr lang="ru-RU" sz="1800" dirty="0" smtClean="0"/>
            </a:br>
            <a:r>
              <a:rPr lang="ru-RU" sz="1800" dirty="0" smtClean="0"/>
              <a:t>И сейчас наши ребятки дружно сделают зарядку.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Pictures\Рисунок1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42824"/>
            <a:ext cx="8604379" cy="6635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052736"/>
          </a:xfrm>
          <a:prstGeom prst="cloud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Ой, ребятишки, да тут сильный и здоровый</a:t>
            </a:r>
            <a:br>
              <a:rPr lang="ru-RU" sz="1800" b="1" i="1" dirty="0" smtClean="0"/>
            </a:br>
            <a:r>
              <a:rPr lang="ru-RU" sz="2700" b="1" i="1" dirty="0" smtClean="0">
                <a:solidFill>
                  <a:srgbClr val="FF9933"/>
                </a:solidFill>
              </a:rPr>
              <a:t>Белый мишка</a:t>
            </a:r>
            <a:r>
              <a:rPr lang="ru-RU" b="1" i="1" dirty="0" smtClean="0">
                <a:solidFill>
                  <a:srgbClr val="FF9933"/>
                </a:solidFill>
              </a:rPr>
              <a:t/>
            </a:r>
            <a:br>
              <a:rPr lang="ru-RU" b="1" i="1" dirty="0" smtClean="0">
                <a:solidFill>
                  <a:srgbClr val="FF9933"/>
                </a:solidFill>
              </a:rPr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я\Pictures\Рисунок1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20" y="404664"/>
            <a:ext cx="8372912" cy="6457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5818658"/>
          </a:xfrm>
          <a:prstGeom prst="sun">
            <a:avLst/>
          </a:prstGeom>
          <a:solidFill>
            <a:srgbClr val="FFFF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 fontScale="90000"/>
          </a:bodyPr>
          <a:lstStyle/>
          <a:p>
            <a:r>
              <a:rPr lang="ru-RU" sz="2800" dirty="0" smtClean="0"/>
              <a:t>Утром Мишенька проснулся, Мишка к солнцу потянулся.</a:t>
            </a:r>
            <a:br>
              <a:rPr lang="ru-RU" sz="2800" dirty="0" smtClean="0"/>
            </a:br>
            <a:r>
              <a:rPr lang="ru-RU" sz="2800" dirty="0" smtClean="0"/>
              <a:t>Вот так, вот так </a:t>
            </a:r>
            <a:br>
              <a:rPr lang="ru-RU" sz="2800" dirty="0" smtClean="0"/>
            </a:br>
            <a:r>
              <a:rPr lang="ru-RU" sz="2800" dirty="0" smtClean="0"/>
              <a:t>Мишка к солнцу потянулся.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" y="548680"/>
            <a:ext cx="8387031" cy="60820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488255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ru-RU" sz="3200" dirty="0" smtClean="0"/>
              <a:t>Мишка с Зайчиком дружили.</a:t>
            </a:r>
            <a:br>
              <a:rPr lang="ru-RU" sz="3200" dirty="0" smtClean="0"/>
            </a:br>
            <a:r>
              <a:rPr lang="ru-RU" sz="3200" dirty="0" smtClean="0"/>
              <a:t>Головой они кружили.</a:t>
            </a:r>
            <a:br>
              <a:rPr lang="ru-RU" sz="3200" dirty="0" smtClean="0"/>
            </a:br>
            <a:r>
              <a:rPr lang="ru-RU" sz="3200" dirty="0" smtClean="0"/>
              <a:t> Вот так, вот так головой они кружили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Pictures\Рисунок1.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24" y="-861220"/>
            <a:ext cx="10009112" cy="7719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692696"/>
            <a:ext cx="4608512" cy="3384376"/>
          </a:xfrm>
          <a:prstGeom prst="triangle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9933"/>
                </a:solidFill>
              </a:rPr>
              <a:t>        Леопард </a:t>
            </a:r>
            <a:r>
              <a:rPr lang="ru-RU" b="1" i="1" dirty="0" smtClean="0"/>
              <a:t>   в лес пришёл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120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</vt:lpstr>
      <vt:lpstr>Это - Лучик и снежинка</vt:lpstr>
      <vt:lpstr> В лес, ребята, мы пойдем, а в лесу зверей найдем Как же там у них дела, мы посмотрим детвора. </vt:lpstr>
      <vt:lpstr>Чтобы расти крепкими и здоровыми надо делать зарядку, заниматься физкультурой , все есть и обязательно мыть руки перед едой.</vt:lpstr>
      <vt:lpstr>Раз, два, три – мы закружились, и в зверяток превратились. И сейчас наши ребятки дружно сделают зарядку.</vt:lpstr>
      <vt:lpstr>  Ой, ребятишки, да тут сильный и здоровый Белый мишка </vt:lpstr>
      <vt:lpstr>Утром Мишенька проснулся, Мишка к солнцу потянулся. Вот так, вот так  Мишка к солнцу потянулся.</vt:lpstr>
      <vt:lpstr>Мишка с Зайчиком дружили. Головой они кружили.  Вот так, вот так головой они кружили</vt:lpstr>
      <vt:lpstr>        Леопард    в лес пришёл</vt:lpstr>
      <vt:lpstr>Мишку с Зайчиком нашёл. Ветер вдруг подул в лицо, закачалось деревцо.  Вот так, вот так закачалось деревцо.</vt:lpstr>
      <vt:lpstr>Мишка  всех научил вперевалочку ходить,  и из речки воду пить.  Вот так вот так и из речки воду пить.</vt:lpstr>
      <vt:lpstr>Зверятам весело играть. Зверятам хочется скакать. Раз, два, раз, два – вот и кончилась игра.</vt:lpstr>
      <vt:lpstr>Стоп! Закончилась зарядка. Раз, два, три –мы закружились, и в ребяток превратились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таня</dc:creator>
  <cp:lastModifiedBy>таня</cp:lastModifiedBy>
  <cp:revision>25</cp:revision>
  <dcterms:created xsi:type="dcterms:W3CDTF">2014-02-01T15:55:50Z</dcterms:created>
  <dcterms:modified xsi:type="dcterms:W3CDTF">2014-02-10T05:10:54Z</dcterms:modified>
</cp:coreProperties>
</file>